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02f3282db647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54b0c7638451e"/>
  </p:sldMasterIdLst>
  <p:sldIdLst>
    <p:sldId xmlns:r="http://schemas.openxmlformats.org/officeDocument/2006/relationships" id="256" r:id="Ra951142de55f4938"/>
    <p:sldId xmlns:r="http://schemas.openxmlformats.org/officeDocument/2006/relationships" id="257" r:id="R5710d0ee65f9469d"/>
    <p:sldId xmlns:r="http://schemas.openxmlformats.org/officeDocument/2006/relationships" id="258" r:id="R5c324d01354545a0"/>
    <p:sldId xmlns:r="http://schemas.openxmlformats.org/officeDocument/2006/relationships" id="259" r:id="R54c9e259bc3f4ae1"/>
    <p:sldId xmlns:r="http://schemas.openxmlformats.org/officeDocument/2006/relationships" id="260" r:id="R94fd22b285c04acb"/>
    <p:sldId xmlns:r="http://schemas.openxmlformats.org/officeDocument/2006/relationships" id="261" r:id="Rb3c3df78e88748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54b0c7638451e" /><Relationship Type="http://schemas.openxmlformats.org/officeDocument/2006/relationships/slide" Target="/ppt/slides/slide1.xml" Id="Ra951142de55f4938" /><Relationship Type="http://schemas.openxmlformats.org/officeDocument/2006/relationships/slide" Target="/ppt/slides/slide2.xml" Id="R5710d0ee65f9469d" /><Relationship Type="http://schemas.openxmlformats.org/officeDocument/2006/relationships/slide" Target="/ppt/slides/slide3.xml" Id="R5c324d01354545a0" /><Relationship Type="http://schemas.openxmlformats.org/officeDocument/2006/relationships/slide" Target="/ppt/slides/slide4.xml" Id="R54c9e259bc3f4ae1" /><Relationship Type="http://schemas.openxmlformats.org/officeDocument/2006/relationships/slide" Target="/ppt/slides/slide5.xml" Id="R94fd22b285c04acb" /><Relationship Type="http://schemas.openxmlformats.org/officeDocument/2006/relationships/slide" Target="/ppt/slides/slide6.xml" Id="Rb3c3df78e88748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54e9421ed4a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9c4563bf7427c" /><Relationship Type="http://schemas.openxmlformats.org/officeDocument/2006/relationships/theme" Target="/ppt/slideMasters/theme/theme1.xml" Id="Rc495ce32911042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c9c4563bf7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c2c05a7cd42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9afc8ed764a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5600d3a2642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49eed6d024c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06f8e729541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c05f30c324a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JÆREN - KLEPP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JÆREN - KLEPP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JÆREN - KLEPP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JÆREN - KLEPP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JÆREN - KLEPP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JÆREN - KLEPP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16 794 000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11 241 000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126 776 000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129 239 000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JÆREN - KLEPP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532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post@sparebankstiftelsenklepp.no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814 632 342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JÆREN - KLEPP</a:t>
            </a:r>
          </a:p>
        </p:txBody>
      </p:sp>
    </p:spTree>
  </p:cSld>
  <p:clrMapOvr>
    <a:masterClrMapping xmlns:a="http://schemas.openxmlformats.org/drawingml/2006/main"/>
  </p:clrMapOvr>
</p:sld>
</file>