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5d9c7f10b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65479c21a34615"/>
  </p:sldMasterIdLst>
  <p:sldIdLst>
    <p:sldId xmlns:r="http://schemas.openxmlformats.org/officeDocument/2006/relationships" id="256" r:id="R21ca085024e64d45"/>
    <p:sldId xmlns:r="http://schemas.openxmlformats.org/officeDocument/2006/relationships" id="257" r:id="Ref33389783934a09"/>
    <p:sldId xmlns:r="http://schemas.openxmlformats.org/officeDocument/2006/relationships" id="258" r:id="R2a6bc64e72a345a1"/>
    <p:sldId xmlns:r="http://schemas.openxmlformats.org/officeDocument/2006/relationships" id="259" r:id="R5806794cbd72446c"/>
    <p:sldId xmlns:r="http://schemas.openxmlformats.org/officeDocument/2006/relationships" id="260" r:id="Rfe53db5bc86549de"/>
    <p:sldId xmlns:r="http://schemas.openxmlformats.org/officeDocument/2006/relationships" id="261" r:id="R9512bfba74074f03"/>
    <p:sldId xmlns:r="http://schemas.openxmlformats.org/officeDocument/2006/relationships" id="262" r:id="R4fa34ba4527946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5479c21a34615" /><Relationship Type="http://schemas.openxmlformats.org/officeDocument/2006/relationships/slide" Target="/ppt/slides/slide1.xml" Id="R21ca085024e64d45" /><Relationship Type="http://schemas.openxmlformats.org/officeDocument/2006/relationships/slide" Target="/ppt/slides/slide2.xml" Id="Ref33389783934a09" /><Relationship Type="http://schemas.openxmlformats.org/officeDocument/2006/relationships/slide" Target="/ppt/slides/slide3.xml" Id="R2a6bc64e72a345a1" /><Relationship Type="http://schemas.openxmlformats.org/officeDocument/2006/relationships/slide" Target="/ppt/slides/slide4.xml" Id="R5806794cbd72446c" /><Relationship Type="http://schemas.openxmlformats.org/officeDocument/2006/relationships/slide" Target="/ppt/slides/slide5.xml" Id="Rfe53db5bc86549de" /><Relationship Type="http://schemas.openxmlformats.org/officeDocument/2006/relationships/slide" Target="/ppt/slides/slide6.xml" Id="R9512bfba74074f03" /><Relationship Type="http://schemas.openxmlformats.org/officeDocument/2006/relationships/slide" Target="/ppt/slides/slide7.xml" Id="R4fa34ba4527946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58093c51b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9e408466b4e70" /><Relationship Type="http://schemas.openxmlformats.org/officeDocument/2006/relationships/theme" Target="/ppt/slideMasters/theme/theme1.xml" Id="R3c3bcd86027246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f9e408466b4e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4de84c921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5c46150b5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9df64fba3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38ef64da9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d47e5e4524e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91cfaf12448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c567dd5a6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SANDSOLO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SANDSOLO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227 052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30 475 733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149 143 350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150 453 236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SANDBÆK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 Kroghs brygge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814 631 702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