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323db2b36443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c491aadc8b4753"/>
  </p:sldMasterIdLst>
  <p:sldIdLst>
    <p:sldId xmlns:r="http://schemas.openxmlformats.org/officeDocument/2006/relationships" id="256" r:id="Rc35a295822e44dc9"/>
    <p:sldId xmlns:r="http://schemas.openxmlformats.org/officeDocument/2006/relationships" id="257" r:id="Rdf5804d9943f466a"/>
    <p:sldId xmlns:r="http://schemas.openxmlformats.org/officeDocument/2006/relationships" id="258" r:id="Rfec6b3ad29b34353"/>
    <p:sldId xmlns:r="http://schemas.openxmlformats.org/officeDocument/2006/relationships" id="259" r:id="Ree5372f8c00047a3"/>
    <p:sldId xmlns:r="http://schemas.openxmlformats.org/officeDocument/2006/relationships" id="260" r:id="Rf9587a18aa9b49f6"/>
    <p:sldId xmlns:r="http://schemas.openxmlformats.org/officeDocument/2006/relationships" id="261" r:id="R7fdf015dc3b14b6d"/>
    <p:sldId xmlns:r="http://schemas.openxmlformats.org/officeDocument/2006/relationships" id="262" r:id="R7999d04506c441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c491aadc8b4753" /><Relationship Type="http://schemas.openxmlformats.org/officeDocument/2006/relationships/slide" Target="/ppt/slides/slide1.xml" Id="Rc35a295822e44dc9" /><Relationship Type="http://schemas.openxmlformats.org/officeDocument/2006/relationships/slide" Target="/ppt/slides/slide2.xml" Id="Rdf5804d9943f466a" /><Relationship Type="http://schemas.openxmlformats.org/officeDocument/2006/relationships/slide" Target="/ppt/slides/slide3.xml" Id="Rfec6b3ad29b34353" /><Relationship Type="http://schemas.openxmlformats.org/officeDocument/2006/relationships/slide" Target="/ppt/slides/slide4.xml" Id="Ree5372f8c00047a3" /><Relationship Type="http://schemas.openxmlformats.org/officeDocument/2006/relationships/slide" Target="/ppt/slides/slide5.xml" Id="Rf9587a18aa9b49f6" /><Relationship Type="http://schemas.openxmlformats.org/officeDocument/2006/relationships/slide" Target="/ppt/slides/slide6.xml" Id="R7fdf015dc3b14b6d" /><Relationship Type="http://schemas.openxmlformats.org/officeDocument/2006/relationships/slide" Target="/ppt/slides/slide7.xml" Id="R7999d04506c441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fc69d24fde41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3503e975945be" /><Relationship Type="http://schemas.openxmlformats.org/officeDocument/2006/relationships/theme" Target="/ppt/slideMasters/theme/theme1.xml" Id="Ra24daf9f613540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663503e975945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9b67b42c1a46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5b4e6730c47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34ee8ed51346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7c6b6b90847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571a84184f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9120f46549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c861a6f25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KJESAN CONSULT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KJESAN CONSULT AS ble etablert [år] og holder til i Stathelle.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48 538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287 691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337 630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SANDERSEN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Høgenhei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3960 Stathelle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814 519 112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KJESAN CONSULT AS</a:t>
            </a:r>
          </a:p>
        </p:txBody>
      </p:sp>
    </p:spTree>
  </p:cSld>
  <p:clrMapOvr>
    <a:masterClrMapping xmlns:a="http://schemas.openxmlformats.org/drawingml/2006/main"/>
  </p:clrMapOvr>
</p:sld>
</file>