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6709c28cea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80d43f43ba4469"/>
  </p:sldMasterIdLst>
  <p:sldIdLst>
    <p:sldId xmlns:r="http://schemas.openxmlformats.org/officeDocument/2006/relationships" id="256" r:id="R43f2d84091754112"/>
    <p:sldId xmlns:r="http://schemas.openxmlformats.org/officeDocument/2006/relationships" id="257" r:id="R9a5d6452512340be"/>
    <p:sldId xmlns:r="http://schemas.openxmlformats.org/officeDocument/2006/relationships" id="258" r:id="Rde363dc2e4044df4"/>
    <p:sldId xmlns:r="http://schemas.openxmlformats.org/officeDocument/2006/relationships" id="259" r:id="Rc87b0790578a4a37"/>
    <p:sldId xmlns:r="http://schemas.openxmlformats.org/officeDocument/2006/relationships" id="260" r:id="R5529447a492b47af"/>
    <p:sldId xmlns:r="http://schemas.openxmlformats.org/officeDocument/2006/relationships" id="261" r:id="Rd6c41731be7a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80d43f43ba4469" /><Relationship Type="http://schemas.openxmlformats.org/officeDocument/2006/relationships/slide" Target="/ppt/slides/slide1.xml" Id="R43f2d84091754112" /><Relationship Type="http://schemas.openxmlformats.org/officeDocument/2006/relationships/slide" Target="/ppt/slides/slide2.xml" Id="R9a5d6452512340be" /><Relationship Type="http://schemas.openxmlformats.org/officeDocument/2006/relationships/slide" Target="/ppt/slides/slide3.xml" Id="Rde363dc2e4044df4" /><Relationship Type="http://schemas.openxmlformats.org/officeDocument/2006/relationships/slide" Target="/ppt/slides/slide4.xml" Id="Rc87b0790578a4a37" /><Relationship Type="http://schemas.openxmlformats.org/officeDocument/2006/relationships/slide" Target="/ppt/slides/slide5.xml" Id="R5529447a492b47af" /><Relationship Type="http://schemas.openxmlformats.org/officeDocument/2006/relationships/slide" Target="/ppt/slides/slide6.xml" Id="Rd6c41731be7a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52e1910bb64b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2ce3130bf473b" /><Relationship Type="http://schemas.openxmlformats.org/officeDocument/2006/relationships/theme" Target="/ppt/slideMasters/theme/theme1.xml" Id="Rab61a96eee9344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2ce3130bf47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8526faa77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36261a29b43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6e22cd4dc4f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2294bec6f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34f6d97d2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7f7547af8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