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4e25691f8a45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faad70e10d41cc"/>
  </p:sldMasterIdLst>
  <p:sldIdLst>
    <p:sldId xmlns:r="http://schemas.openxmlformats.org/officeDocument/2006/relationships" id="256" r:id="R10255a0b048a41d1"/>
    <p:sldId xmlns:r="http://schemas.openxmlformats.org/officeDocument/2006/relationships" id="257" r:id="Re49bdcad079543aa"/>
    <p:sldId xmlns:r="http://schemas.openxmlformats.org/officeDocument/2006/relationships" id="258" r:id="Rc41b8cadf94b4662"/>
    <p:sldId xmlns:r="http://schemas.openxmlformats.org/officeDocument/2006/relationships" id="259" r:id="R1ac457ef552e4507"/>
    <p:sldId xmlns:r="http://schemas.openxmlformats.org/officeDocument/2006/relationships" id="260" r:id="R06ae475f725447b5"/>
    <p:sldId xmlns:r="http://schemas.openxmlformats.org/officeDocument/2006/relationships" id="261" r:id="R55f1766827284bda"/>
    <p:sldId xmlns:r="http://schemas.openxmlformats.org/officeDocument/2006/relationships" id="262" r:id="Ra1ce178a0a534c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faad70e10d41cc" /><Relationship Type="http://schemas.openxmlformats.org/officeDocument/2006/relationships/slide" Target="/ppt/slides/slide1.xml" Id="R10255a0b048a41d1" /><Relationship Type="http://schemas.openxmlformats.org/officeDocument/2006/relationships/slide" Target="/ppt/slides/slide2.xml" Id="Re49bdcad079543aa" /><Relationship Type="http://schemas.openxmlformats.org/officeDocument/2006/relationships/slide" Target="/ppt/slides/slide3.xml" Id="Rc41b8cadf94b4662" /><Relationship Type="http://schemas.openxmlformats.org/officeDocument/2006/relationships/slide" Target="/ppt/slides/slide4.xml" Id="R1ac457ef552e4507" /><Relationship Type="http://schemas.openxmlformats.org/officeDocument/2006/relationships/slide" Target="/ppt/slides/slide5.xml" Id="R06ae475f725447b5" /><Relationship Type="http://schemas.openxmlformats.org/officeDocument/2006/relationships/slide" Target="/ppt/slides/slide6.xml" Id="R55f1766827284bda" /><Relationship Type="http://schemas.openxmlformats.org/officeDocument/2006/relationships/slide" Target="/ppt/slides/slide7.xml" Id="Ra1ce178a0a534c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1a53502cc141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9be0b2bd64424" /><Relationship Type="http://schemas.openxmlformats.org/officeDocument/2006/relationships/theme" Target="/ppt/slideMasters/theme/theme1.xml" Id="Rbd218557d71240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19be0b2bd644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85a0a8bd045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9559e8a8947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102fb249143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c0b9079774f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838b0dc2b4e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41a5b90134b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65459da8b4f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TSREVISJON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14 231 516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2 110 117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1 694 375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1 087 110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5 988 959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FJELLTUN ANDERS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HØNSI ARNFINN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 DAG JOHANNES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THORVALDSEN HANS PETTER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Karmsundsgata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813 855 372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