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6d579510fe4a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5db86f751f43ce"/>
  </p:sldMasterIdLst>
  <p:sldIdLst>
    <p:sldId xmlns:r="http://schemas.openxmlformats.org/officeDocument/2006/relationships" id="256" r:id="R0630e8dce6bf437a"/>
    <p:sldId xmlns:r="http://schemas.openxmlformats.org/officeDocument/2006/relationships" id="257" r:id="R07cfea8f98c74518"/>
    <p:sldId xmlns:r="http://schemas.openxmlformats.org/officeDocument/2006/relationships" id="258" r:id="R89cfdebdc2674aab"/>
    <p:sldId xmlns:r="http://schemas.openxmlformats.org/officeDocument/2006/relationships" id="259" r:id="R7a347354593942ed"/>
    <p:sldId xmlns:r="http://schemas.openxmlformats.org/officeDocument/2006/relationships" id="260" r:id="Ra32b0ae0eaa447a1"/>
    <p:sldId xmlns:r="http://schemas.openxmlformats.org/officeDocument/2006/relationships" id="261" r:id="Rb35f20f92a3b42b1"/>
    <p:sldId xmlns:r="http://schemas.openxmlformats.org/officeDocument/2006/relationships" id="262" r:id="R2f2794ebce8e40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db86f751f43ce" /><Relationship Type="http://schemas.openxmlformats.org/officeDocument/2006/relationships/slide" Target="/ppt/slides/slide1.xml" Id="R0630e8dce6bf437a" /><Relationship Type="http://schemas.openxmlformats.org/officeDocument/2006/relationships/slide" Target="/ppt/slides/slide2.xml" Id="R07cfea8f98c74518" /><Relationship Type="http://schemas.openxmlformats.org/officeDocument/2006/relationships/slide" Target="/ppt/slides/slide3.xml" Id="R89cfdebdc2674aab" /><Relationship Type="http://schemas.openxmlformats.org/officeDocument/2006/relationships/slide" Target="/ppt/slides/slide4.xml" Id="R7a347354593942ed" /><Relationship Type="http://schemas.openxmlformats.org/officeDocument/2006/relationships/slide" Target="/ppt/slides/slide5.xml" Id="Ra32b0ae0eaa447a1" /><Relationship Type="http://schemas.openxmlformats.org/officeDocument/2006/relationships/slide" Target="/ppt/slides/slide6.xml" Id="Rb35f20f92a3b42b1" /><Relationship Type="http://schemas.openxmlformats.org/officeDocument/2006/relationships/slide" Target="/ppt/slides/slide7.xml" Id="R2f2794ebce8e40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4889fe3b5c49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009c5d9d34337" /><Relationship Type="http://schemas.openxmlformats.org/officeDocument/2006/relationships/theme" Target="/ppt/slideMasters/theme/theme1.xml" Id="R17df153f63684f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1009c5d9d343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2ace3ca1b48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4296fef1544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069e49f2041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2d1613c8d41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ccf66624b4e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7a4906be74a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5af01d2d947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LIKVIDITAS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LIKVIDITAS REGNSKAP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8 815 894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993 018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2 216 244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9 129 420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FINANCIER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Gate 1 131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46 11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813 798 662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