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cf87eea9c04c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4b5ba5ccaf465a"/>
  </p:sldMasterIdLst>
  <p:sldIdLst>
    <p:sldId xmlns:r="http://schemas.openxmlformats.org/officeDocument/2006/relationships" id="256" r:id="R8339dee91a1e4d97"/>
    <p:sldId xmlns:r="http://schemas.openxmlformats.org/officeDocument/2006/relationships" id="257" r:id="R410e79cc3e3e4d8c"/>
    <p:sldId xmlns:r="http://schemas.openxmlformats.org/officeDocument/2006/relationships" id="258" r:id="Ree550eecde064cd3"/>
    <p:sldId xmlns:r="http://schemas.openxmlformats.org/officeDocument/2006/relationships" id="259" r:id="R00506715e7aa4700"/>
    <p:sldId xmlns:r="http://schemas.openxmlformats.org/officeDocument/2006/relationships" id="260" r:id="R775b9ee570af40c1"/>
    <p:sldId xmlns:r="http://schemas.openxmlformats.org/officeDocument/2006/relationships" id="261" r:id="Ref8c6bb7b30b4f6e"/>
    <p:sldId xmlns:r="http://schemas.openxmlformats.org/officeDocument/2006/relationships" id="262" r:id="R8fce6015e78f46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b5ba5ccaf465a" /><Relationship Type="http://schemas.openxmlformats.org/officeDocument/2006/relationships/slide" Target="/ppt/slides/slide1.xml" Id="R8339dee91a1e4d97" /><Relationship Type="http://schemas.openxmlformats.org/officeDocument/2006/relationships/slide" Target="/ppt/slides/slide2.xml" Id="R410e79cc3e3e4d8c" /><Relationship Type="http://schemas.openxmlformats.org/officeDocument/2006/relationships/slide" Target="/ppt/slides/slide3.xml" Id="Ree550eecde064cd3" /><Relationship Type="http://schemas.openxmlformats.org/officeDocument/2006/relationships/slide" Target="/ppt/slides/slide4.xml" Id="R00506715e7aa4700" /><Relationship Type="http://schemas.openxmlformats.org/officeDocument/2006/relationships/slide" Target="/ppt/slides/slide5.xml" Id="R775b9ee570af40c1" /><Relationship Type="http://schemas.openxmlformats.org/officeDocument/2006/relationships/slide" Target="/ppt/slides/slide6.xml" Id="Ref8c6bb7b30b4f6e" /><Relationship Type="http://schemas.openxmlformats.org/officeDocument/2006/relationships/slide" Target="/ppt/slides/slide7.xml" Id="R8fce6015e78f46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db09b0f88241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54b6f4e7c4a39" /><Relationship Type="http://schemas.openxmlformats.org/officeDocument/2006/relationships/theme" Target="/ppt/slideMasters/theme/theme1.xml" Id="R32b9332ed7db45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54b6f4e7c4a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1a419c77347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5a950bcca4e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46d745e484a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4c6f9ea3642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a660705a745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1ff48f3a440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1403b7c7d4a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FJELLMYR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FJELLMYR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2 177 670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38 512 673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41 601 332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ARNE LEGLAND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EIDE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Fjellmyr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ial@kopervikgroup.no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813 052 962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FJELLMYR INVEST AS</a:t>
            </a:r>
          </a:p>
        </p:txBody>
      </p:sp>
    </p:spTree>
  </p:cSld>
  <p:clrMapOvr>
    <a:masterClrMapping xmlns:a="http://schemas.openxmlformats.org/drawingml/2006/main"/>
  </p:clrMapOvr>
</p:sld>
</file>