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6edeeef1d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6c480616e4bc2"/>
  </p:sldMasterIdLst>
  <p:sldIdLst>
    <p:sldId xmlns:r="http://schemas.openxmlformats.org/officeDocument/2006/relationships" id="256" r:id="R0593c96a30cb43d3"/>
    <p:sldId xmlns:r="http://schemas.openxmlformats.org/officeDocument/2006/relationships" id="257" r:id="R23198d08d5274e97"/>
    <p:sldId xmlns:r="http://schemas.openxmlformats.org/officeDocument/2006/relationships" id="258" r:id="R5f8cad70affe4a42"/>
    <p:sldId xmlns:r="http://schemas.openxmlformats.org/officeDocument/2006/relationships" id="259" r:id="R3cd6e48b415b4ac9"/>
    <p:sldId xmlns:r="http://schemas.openxmlformats.org/officeDocument/2006/relationships" id="260" r:id="R1ac9093e05b043de"/>
    <p:sldId xmlns:r="http://schemas.openxmlformats.org/officeDocument/2006/relationships" id="261" r:id="Raf7fae0eda904917"/>
    <p:sldId xmlns:r="http://schemas.openxmlformats.org/officeDocument/2006/relationships" id="262" r:id="R2b56f834adab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6c480616e4bc2" /><Relationship Type="http://schemas.openxmlformats.org/officeDocument/2006/relationships/slide" Target="/ppt/slides/slide1.xml" Id="R0593c96a30cb43d3" /><Relationship Type="http://schemas.openxmlformats.org/officeDocument/2006/relationships/slide" Target="/ppt/slides/slide2.xml" Id="R23198d08d5274e97" /><Relationship Type="http://schemas.openxmlformats.org/officeDocument/2006/relationships/slide" Target="/ppt/slides/slide3.xml" Id="R5f8cad70affe4a42" /><Relationship Type="http://schemas.openxmlformats.org/officeDocument/2006/relationships/slide" Target="/ppt/slides/slide4.xml" Id="R3cd6e48b415b4ac9" /><Relationship Type="http://schemas.openxmlformats.org/officeDocument/2006/relationships/slide" Target="/ppt/slides/slide5.xml" Id="R1ac9093e05b043de" /><Relationship Type="http://schemas.openxmlformats.org/officeDocument/2006/relationships/slide" Target="/ppt/slides/slide6.xml" Id="Raf7fae0eda904917" /><Relationship Type="http://schemas.openxmlformats.org/officeDocument/2006/relationships/slide" Target="/ppt/slides/slide7.xml" Id="R2b56f834adab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b463e24a94a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89f01497549ca" /><Relationship Type="http://schemas.openxmlformats.org/officeDocument/2006/relationships/theme" Target="/ppt/slideMasters/theme/theme1.xml" Id="R9dde377b43d844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c89f014975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8791fdda9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0798e258e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46d5f954247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6031ce6b74f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645d5e71f40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6f9c6333e4e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8229fb2ce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CONSULT AS ble etablert [år] og holder til i Vestfossen.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1 958 400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744 933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3 244 036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Kongsbergveien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3320 Vestfossen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812 893 882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BTE CONSULT AS</a:t>
            </a:r>
          </a:p>
        </p:txBody>
      </p:sp>
    </p:spTree>
  </p:cSld>
  <p:clrMapOvr>
    <a:masterClrMapping xmlns:a="http://schemas.openxmlformats.org/drawingml/2006/main"/>
  </p:clrMapOvr>
</p:sld>
</file>