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57afa0bcf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478fcedd74ff6"/>
  </p:sldMasterIdLst>
  <p:sldIdLst>
    <p:sldId xmlns:r="http://schemas.openxmlformats.org/officeDocument/2006/relationships" id="256" r:id="R649f2864e6b64e84"/>
    <p:sldId xmlns:r="http://schemas.openxmlformats.org/officeDocument/2006/relationships" id="257" r:id="Raec52d9677bc44d8"/>
    <p:sldId xmlns:r="http://schemas.openxmlformats.org/officeDocument/2006/relationships" id="258" r:id="R33b2d7f701754824"/>
    <p:sldId xmlns:r="http://schemas.openxmlformats.org/officeDocument/2006/relationships" id="259" r:id="R7d8a5ddc59164b99"/>
    <p:sldId xmlns:r="http://schemas.openxmlformats.org/officeDocument/2006/relationships" id="260" r:id="Rc582c258c7104caf"/>
    <p:sldId xmlns:r="http://schemas.openxmlformats.org/officeDocument/2006/relationships" id="261" r:id="Reb80b318b5d44181"/>
    <p:sldId xmlns:r="http://schemas.openxmlformats.org/officeDocument/2006/relationships" id="262" r:id="R5eff794a6b8d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478fcedd74ff6" /><Relationship Type="http://schemas.openxmlformats.org/officeDocument/2006/relationships/slide" Target="/ppt/slides/slide1.xml" Id="R649f2864e6b64e84" /><Relationship Type="http://schemas.openxmlformats.org/officeDocument/2006/relationships/slide" Target="/ppt/slides/slide2.xml" Id="Raec52d9677bc44d8" /><Relationship Type="http://schemas.openxmlformats.org/officeDocument/2006/relationships/slide" Target="/ppt/slides/slide3.xml" Id="R33b2d7f701754824" /><Relationship Type="http://schemas.openxmlformats.org/officeDocument/2006/relationships/slide" Target="/ppt/slides/slide4.xml" Id="R7d8a5ddc59164b99" /><Relationship Type="http://schemas.openxmlformats.org/officeDocument/2006/relationships/slide" Target="/ppt/slides/slide5.xml" Id="Rc582c258c7104caf" /><Relationship Type="http://schemas.openxmlformats.org/officeDocument/2006/relationships/slide" Target="/ppt/slides/slide6.xml" Id="Reb80b318b5d44181" /><Relationship Type="http://schemas.openxmlformats.org/officeDocument/2006/relationships/slide" Target="/ppt/slides/slide7.xml" Id="R5eff794a6b8d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7b0c3e99e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b301159943d5" /><Relationship Type="http://schemas.openxmlformats.org/officeDocument/2006/relationships/theme" Target="/ppt/slideMasters/theme/theme1.xml" Id="Rad30251ed389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7b3011599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eebea651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af386220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b8428088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4c3ee809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117e0bbc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f9abe70e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46f59429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 REITAN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