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508c9dc06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23c25749a4699"/>
  </p:sldMasterIdLst>
  <p:sldIdLst>
    <p:sldId xmlns:r="http://schemas.openxmlformats.org/officeDocument/2006/relationships" id="256" r:id="Rdf4be0676ebb4615"/>
    <p:sldId xmlns:r="http://schemas.openxmlformats.org/officeDocument/2006/relationships" id="257" r:id="R98fb3350bd1d4492"/>
    <p:sldId xmlns:r="http://schemas.openxmlformats.org/officeDocument/2006/relationships" id="258" r:id="R1e0787c20f5a4e11"/>
    <p:sldId xmlns:r="http://schemas.openxmlformats.org/officeDocument/2006/relationships" id="259" r:id="Rfcb53af8bb754c08"/>
    <p:sldId xmlns:r="http://schemas.openxmlformats.org/officeDocument/2006/relationships" id="260" r:id="R6a5607188a704394"/>
    <p:sldId xmlns:r="http://schemas.openxmlformats.org/officeDocument/2006/relationships" id="261" r:id="R86808e2c6c124e9a"/>
    <p:sldId xmlns:r="http://schemas.openxmlformats.org/officeDocument/2006/relationships" id="262" r:id="R66340764ca12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23c25749a4699" /><Relationship Type="http://schemas.openxmlformats.org/officeDocument/2006/relationships/slide" Target="/ppt/slides/slide1.xml" Id="Rdf4be0676ebb4615" /><Relationship Type="http://schemas.openxmlformats.org/officeDocument/2006/relationships/slide" Target="/ppt/slides/slide2.xml" Id="R98fb3350bd1d4492" /><Relationship Type="http://schemas.openxmlformats.org/officeDocument/2006/relationships/slide" Target="/ppt/slides/slide3.xml" Id="R1e0787c20f5a4e11" /><Relationship Type="http://schemas.openxmlformats.org/officeDocument/2006/relationships/slide" Target="/ppt/slides/slide4.xml" Id="Rfcb53af8bb754c08" /><Relationship Type="http://schemas.openxmlformats.org/officeDocument/2006/relationships/slide" Target="/ppt/slides/slide5.xml" Id="R6a5607188a704394" /><Relationship Type="http://schemas.openxmlformats.org/officeDocument/2006/relationships/slide" Target="/ppt/slides/slide6.xml" Id="R86808e2c6c124e9a" /><Relationship Type="http://schemas.openxmlformats.org/officeDocument/2006/relationships/slide" Target="/ppt/slides/slide7.xml" Id="R66340764ca12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3a1d5b38f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9dd9be6149f2" /><Relationship Type="http://schemas.openxmlformats.org/officeDocument/2006/relationships/theme" Target="/ppt/slideMasters/theme/theme1.xml" Id="R20c90860c7e0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99dd9be61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b535d0de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596b04d5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9a58a5a3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ea0ba7ddf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0c4f1242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54e54b81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dba4836ea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RVT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RVT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RØNNAUG VEBERG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OVE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 MARIANN VEBERG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TUFTE-GRAVDAL KAROLINE V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Eikengstubben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post@rvtregnskap.no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811 997 862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RVT REGNSKAP AS</a:t>
            </a:r>
          </a:p>
        </p:txBody>
      </p:sp>
    </p:spTree>
  </p:cSld>
  <p:clrMapOvr>
    <a:masterClrMapping xmlns:a="http://schemas.openxmlformats.org/drawingml/2006/main"/>
  </p:clrMapOvr>
</p:sld>
</file>