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cc3252cce4b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b7e95619784275"/>
  </p:sldMasterIdLst>
  <p:sldIdLst>
    <p:sldId xmlns:r="http://schemas.openxmlformats.org/officeDocument/2006/relationships" id="256" r:id="Ra3b6093acf6c4592"/>
    <p:sldId xmlns:r="http://schemas.openxmlformats.org/officeDocument/2006/relationships" id="257" r:id="R027931b7ff044aa5"/>
    <p:sldId xmlns:r="http://schemas.openxmlformats.org/officeDocument/2006/relationships" id="258" r:id="R972ebb75d1414a58"/>
    <p:sldId xmlns:r="http://schemas.openxmlformats.org/officeDocument/2006/relationships" id="259" r:id="R7d98321b5ff84a27"/>
    <p:sldId xmlns:r="http://schemas.openxmlformats.org/officeDocument/2006/relationships" id="260" r:id="R0925543c22404591"/>
    <p:sldId xmlns:r="http://schemas.openxmlformats.org/officeDocument/2006/relationships" id="261" r:id="Ra7438cbf866340a1"/>
    <p:sldId xmlns:r="http://schemas.openxmlformats.org/officeDocument/2006/relationships" id="262" r:id="R5600e37f197243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7e95619784275" /><Relationship Type="http://schemas.openxmlformats.org/officeDocument/2006/relationships/slide" Target="/ppt/slides/slide1.xml" Id="Ra3b6093acf6c4592" /><Relationship Type="http://schemas.openxmlformats.org/officeDocument/2006/relationships/slide" Target="/ppt/slides/slide2.xml" Id="R027931b7ff044aa5" /><Relationship Type="http://schemas.openxmlformats.org/officeDocument/2006/relationships/slide" Target="/ppt/slides/slide3.xml" Id="R972ebb75d1414a58" /><Relationship Type="http://schemas.openxmlformats.org/officeDocument/2006/relationships/slide" Target="/ppt/slides/slide4.xml" Id="R7d98321b5ff84a27" /><Relationship Type="http://schemas.openxmlformats.org/officeDocument/2006/relationships/slide" Target="/ppt/slides/slide5.xml" Id="R0925543c22404591" /><Relationship Type="http://schemas.openxmlformats.org/officeDocument/2006/relationships/slide" Target="/ppt/slides/slide6.xml" Id="Ra7438cbf866340a1" /><Relationship Type="http://schemas.openxmlformats.org/officeDocument/2006/relationships/slide" Target="/ppt/slides/slide7.xml" Id="R5600e37f197243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efde89fab48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0aebcfe3c4b5c" /><Relationship Type="http://schemas.openxmlformats.org/officeDocument/2006/relationships/theme" Target="/ppt/slideMasters/theme/theme1.xml" Id="R727976ec9c6444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0aebcfe3c4b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baeda6fb9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8646efed9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50bb6c1fc42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6cfef9714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f0bdfd3cf43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5fbce1e1948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f99e1b5884c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MIMA MONEYMAKER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 MONEYMAKER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MIMA MONEYMAKER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 MONEYMAKER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 MONEYMAKER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 MONEYMAKER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783 747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4 909 862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 MONEYMAKER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LISE FUREID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VIDAR WOLD LARSEN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 MONEYMAKER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Bergås terrasse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811 882 712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 MONEYMAKER AS</a:t>
            </a:r>
          </a:p>
        </p:txBody>
      </p:sp>
    </p:spTree>
  </p:cSld>
  <p:clrMapOvr>
    <a:masterClrMapping xmlns:a="http://schemas.openxmlformats.org/drawingml/2006/main"/>
  </p:clrMapOvr>
</p:sld>
</file>