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d77db71c0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5a0dfca184797"/>
  </p:sldMasterIdLst>
  <p:sldIdLst>
    <p:sldId xmlns:r="http://schemas.openxmlformats.org/officeDocument/2006/relationships" id="256" r:id="R3dc8934bbeba4e1a"/>
    <p:sldId xmlns:r="http://schemas.openxmlformats.org/officeDocument/2006/relationships" id="257" r:id="R27d9fe10ec68433b"/>
    <p:sldId xmlns:r="http://schemas.openxmlformats.org/officeDocument/2006/relationships" id="258" r:id="R45ee270c11d34cd9"/>
    <p:sldId xmlns:r="http://schemas.openxmlformats.org/officeDocument/2006/relationships" id="259" r:id="Re8a004ae71f949f3"/>
    <p:sldId xmlns:r="http://schemas.openxmlformats.org/officeDocument/2006/relationships" id="260" r:id="R01263eb20c914b97"/>
    <p:sldId xmlns:r="http://schemas.openxmlformats.org/officeDocument/2006/relationships" id="261" r:id="Rba811f9b578b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5a0dfca184797" /><Relationship Type="http://schemas.openxmlformats.org/officeDocument/2006/relationships/slide" Target="/ppt/slides/slide1.xml" Id="R3dc8934bbeba4e1a" /><Relationship Type="http://schemas.openxmlformats.org/officeDocument/2006/relationships/slide" Target="/ppt/slides/slide2.xml" Id="R27d9fe10ec68433b" /><Relationship Type="http://schemas.openxmlformats.org/officeDocument/2006/relationships/slide" Target="/ppt/slides/slide3.xml" Id="R45ee270c11d34cd9" /><Relationship Type="http://schemas.openxmlformats.org/officeDocument/2006/relationships/slide" Target="/ppt/slides/slide4.xml" Id="Re8a004ae71f949f3" /><Relationship Type="http://schemas.openxmlformats.org/officeDocument/2006/relationships/slide" Target="/ppt/slides/slide5.xml" Id="R01263eb20c914b97" /><Relationship Type="http://schemas.openxmlformats.org/officeDocument/2006/relationships/slide" Target="/ppt/slides/slide6.xml" Id="Rba811f9b578b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b23c1b3234d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6149c7045437a" /><Relationship Type="http://schemas.openxmlformats.org/officeDocument/2006/relationships/theme" Target="/ppt/slideMasters/theme/theme1.xml" Id="R85e303593ed2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d6149c7045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c5a7513e8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e540df623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a3fdab9a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d516f9ab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be2550b7d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c9573b641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FLÅM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5743 Flåm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account@norwaysbest.com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811 835 862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FLÅM HOTELL AS</a:t>
            </a:r>
          </a:p>
        </p:txBody>
      </p:sp>
    </p:spTree>
  </p:cSld>
  <p:clrMapOvr>
    <a:masterClrMapping xmlns:a="http://schemas.openxmlformats.org/drawingml/2006/main"/>
  </p:clrMapOvr>
</p:sld>
</file>