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360d0608b24e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a5a72aea324a77"/>
  </p:sldMasterIdLst>
  <p:sldIdLst>
    <p:sldId xmlns:r="http://schemas.openxmlformats.org/officeDocument/2006/relationships" id="256" r:id="Rb9de46910a49436b"/>
    <p:sldId xmlns:r="http://schemas.openxmlformats.org/officeDocument/2006/relationships" id="257" r:id="Rd5191528585d4d52"/>
    <p:sldId xmlns:r="http://schemas.openxmlformats.org/officeDocument/2006/relationships" id="258" r:id="Rfd03139ddd454a37"/>
    <p:sldId xmlns:r="http://schemas.openxmlformats.org/officeDocument/2006/relationships" id="259" r:id="R0dfb82d64f904fee"/>
    <p:sldId xmlns:r="http://schemas.openxmlformats.org/officeDocument/2006/relationships" id="260" r:id="Rfe40534a2c214196"/>
    <p:sldId xmlns:r="http://schemas.openxmlformats.org/officeDocument/2006/relationships" id="261" r:id="R25975bd46ba141b7"/>
    <p:sldId xmlns:r="http://schemas.openxmlformats.org/officeDocument/2006/relationships" id="262" r:id="R7af539528df248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5a72aea324a77" /><Relationship Type="http://schemas.openxmlformats.org/officeDocument/2006/relationships/slide" Target="/ppt/slides/slide1.xml" Id="Rb9de46910a49436b" /><Relationship Type="http://schemas.openxmlformats.org/officeDocument/2006/relationships/slide" Target="/ppt/slides/slide2.xml" Id="Rd5191528585d4d52" /><Relationship Type="http://schemas.openxmlformats.org/officeDocument/2006/relationships/slide" Target="/ppt/slides/slide3.xml" Id="Rfd03139ddd454a37" /><Relationship Type="http://schemas.openxmlformats.org/officeDocument/2006/relationships/slide" Target="/ppt/slides/slide4.xml" Id="R0dfb82d64f904fee" /><Relationship Type="http://schemas.openxmlformats.org/officeDocument/2006/relationships/slide" Target="/ppt/slides/slide5.xml" Id="Rfe40534a2c214196" /><Relationship Type="http://schemas.openxmlformats.org/officeDocument/2006/relationships/slide" Target="/ppt/slides/slide6.xml" Id="R25975bd46ba141b7" /><Relationship Type="http://schemas.openxmlformats.org/officeDocument/2006/relationships/slide" Target="/ppt/slides/slide7.xml" Id="R7af539528df248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50c23b1b264c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edce48dd849e9" /><Relationship Type="http://schemas.openxmlformats.org/officeDocument/2006/relationships/theme" Target="/ppt/slideMasters/theme/theme1.xml" Id="Rf09b1772e8b344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7edce48dd849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c0e5691cb44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bb77855524c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359e75d3241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e3b9d00d643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b434822334d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e3f4fb1a748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cc7fc5f084e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VIA FLAKOLL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 FLAKOLL AS ble etablert [år] og holder til i Reistad.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1 272 014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9 147 208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9 165 730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FLATEKVAL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Øvregrenda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3425 Reistad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84 07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811 577 332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